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6" r:id="rId11"/>
    <p:sldId id="267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9F9"/>
    <a:srgbClr val="EA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softEdge rad="317500"/>
          </a:effectLst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9050156_17-phonoteka_org-p-zadnii-fon-vesna-1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esnifilm.ru/load/multfilmy/o_kartinakh_quot_plastilinovaja_vorona_quot/14-1-0-102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r>
              <a:rPr lang="ru-RU" dirty="0" smtClean="0"/>
              <a:t>ДАВАЙТЕ  ПОСМОТРИМ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pesnifilm.ru/load/multfilmy/o_kartinakh_quot_plastilinovaja_vorona_quot/14-1-0-1025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5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К УЧИТЕЛЮ:</a:t>
            </a:r>
            <a:br>
              <a:rPr lang="ru-RU" dirty="0" smtClean="0"/>
            </a:br>
            <a:r>
              <a:rPr lang="ru-RU" sz="3600" i="1" dirty="0"/>
              <a:t>Есть ли понятие </a:t>
            </a:r>
            <a:r>
              <a:rPr lang="ru-RU" sz="3600" i="1" dirty="0" smtClean="0"/>
              <a:t>«ЛЕСНОЙ  ПЕЙЗАЖ</a:t>
            </a:r>
            <a:r>
              <a:rPr lang="ru-RU" sz="3600" i="1" dirty="0"/>
              <a:t>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6396" y="5715000"/>
            <a:ext cx="822960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ВОПРОС К УЧЕНИКАМ:</a:t>
            </a:r>
            <a:br>
              <a:rPr lang="ru-RU" dirty="0" smtClean="0"/>
            </a:br>
            <a:r>
              <a:rPr lang="ru-RU" sz="3600" i="1" dirty="0" smtClean="0"/>
              <a:t>Угадайте, какого цвета больше всего на картине?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639633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ENTER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https://crosti.ru/patterns/00/14/26/4e6e878e76/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1458"/>
            <a:ext cx="602123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crosti.ru/patterns/00/14/26/4e6e878e76/preview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2" y="1171458"/>
            <a:ext cx="602123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К УЧИТЕЛЮ:</a:t>
            </a:r>
            <a:br>
              <a:rPr lang="ru-RU" dirty="0" smtClean="0"/>
            </a:br>
            <a:r>
              <a:rPr lang="ru-RU" sz="3600" i="1" dirty="0"/>
              <a:t>Есть ли понятие </a:t>
            </a:r>
            <a:r>
              <a:rPr lang="ru-RU" sz="3600" i="1" dirty="0" smtClean="0"/>
              <a:t>«РЕЧНОЙ  ПЕЙЗАЖ</a:t>
            </a:r>
            <a:r>
              <a:rPr lang="ru-RU" sz="3600" i="1" dirty="0"/>
              <a:t>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6396" y="5715000"/>
            <a:ext cx="822960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ВОПРОС К УЧЕНИКАМ:</a:t>
            </a:r>
            <a:br>
              <a:rPr lang="ru-RU" dirty="0" smtClean="0"/>
            </a:br>
            <a:r>
              <a:rPr lang="ru-RU" sz="3600" i="1" dirty="0" smtClean="0"/>
              <a:t>Угадайте, какого цвета больше всего на картине?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639633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ENTER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e01.alicdn.com/kf/HLB1tGyjSXzqK1RjSZFvq6AB7VXaH/AZQSD-ing-DI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679" b="11863"/>
          <a:stretch/>
        </p:blipFill>
        <p:spPr bwMode="auto">
          <a:xfrm>
            <a:off x="1619672" y="1268760"/>
            <a:ext cx="5760640" cy="433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e01.alicdn.com/kf/HLB1tGyjSXzqK1RjSZFvq6AB7VXaH/AZQSD-ing-DI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679" b="11863"/>
          <a:stretch/>
        </p:blipFill>
        <p:spPr bwMode="auto">
          <a:xfrm>
            <a:off x="1619672" y="1268760"/>
            <a:ext cx="5760640" cy="433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96" y="404664"/>
            <a:ext cx="84827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К УЧИТЕЛЮ:</a:t>
            </a:r>
            <a:br>
              <a:rPr lang="ru-RU" dirty="0" smtClean="0"/>
            </a:br>
            <a:r>
              <a:rPr lang="ru-RU" sz="3600" i="1" dirty="0"/>
              <a:t>Есть ли понятие </a:t>
            </a:r>
            <a:r>
              <a:rPr lang="ru-RU" sz="3600" i="1" dirty="0" smtClean="0"/>
              <a:t>«ПАРКОВЫЙ ПЕЙЗАЖ</a:t>
            </a:r>
            <a:r>
              <a:rPr lang="ru-RU" sz="3600" i="1" dirty="0"/>
              <a:t>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6396" y="5715000"/>
            <a:ext cx="822960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ВОПРОС К УЧЕНИКАМ:</a:t>
            </a:r>
            <a:br>
              <a:rPr lang="ru-RU" dirty="0" smtClean="0"/>
            </a:br>
            <a:r>
              <a:rPr lang="ru-RU" sz="3600" i="1" dirty="0" smtClean="0"/>
              <a:t>Угадайте, какого цвета больше всего на картине?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639633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ENTER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46971a09bddcdf920b94748bd5e56e05-l&amp;ref=rim&amp;n=13&amp;w=1080&amp;h=8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42" y="1219057"/>
            <a:ext cx="579151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46971a09bddcdf920b94748bd5e56e05-l&amp;ref=rim&amp;n=13&amp;w=1080&amp;h=84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42" y="1214189"/>
            <a:ext cx="579151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ПРИГЛАШАЕМ НА ЭКСКУРСИЮ</a:t>
            </a:r>
            <a:endParaRPr lang="ru-RU" sz="3600" dirty="0"/>
          </a:p>
        </p:txBody>
      </p:sp>
      <p:pic>
        <p:nvPicPr>
          <p:cNvPr id="13" name="Picture 2" descr="https://s9.stc.all.kpcdn.net/share/i/12/10466164/wr-9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268760"/>
            <a:ext cx="7704856" cy="5168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ru-RU" dirty="0" smtClean="0"/>
              <a:t>УГАДАЙТЕ  ТЕМУ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183049" cy="4891682"/>
          </a:xfrm>
        </p:spPr>
      </p:pic>
    </p:spTree>
    <p:extLst>
      <p:ext uri="{BB962C8B-B14F-4D97-AF65-F5344CB8AC3E}">
        <p14:creationId xmlns:p14="http://schemas.microsoft.com/office/powerpoint/2010/main" val="5665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404664"/>
            <a:ext cx="8496944" cy="2520280"/>
          </a:xfrm>
          <a:prstGeom prst="rect">
            <a:avLst/>
          </a:prstGeom>
          <a:solidFill>
            <a:srgbClr val="EAF9F9"/>
          </a:solidFill>
          <a:effectLst>
            <a:softEdge rad="635000"/>
          </a:effectLst>
        </p:spPr>
        <p:txBody>
          <a:bodyPr>
            <a:normAutofit lnSpcReduction="10000"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/>
              <a:t>ПЕЙЗАЖ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(произошло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от фр.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paysage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- страна, местность) 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жанр изобразительного искусства, в котором основным предметом изображения является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….. (что?)</a:t>
            </a:r>
          </a:p>
          <a:p>
            <a:pPr marL="0" lvl="0" indent="0" algn="ctr" fontAlgn="base">
              <a:spcAft>
                <a:spcPct val="0"/>
              </a:spcAft>
              <a:buClr>
                <a:srgbClr val="996666"/>
              </a:buClr>
              <a:buSzPct val="80000"/>
              <a:buNone/>
            </a:pPr>
            <a:r>
              <a:rPr lang="ru-RU" i="1" dirty="0" smtClean="0">
                <a:ea typeface="Times New Roman"/>
              </a:rPr>
              <a:t>(нажми на картину</a:t>
            </a:r>
            <a:r>
              <a:rPr lang="en-US" i="1" dirty="0" smtClean="0">
                <a:ea typeface="Times New Roman"/>
              </a:rPr>
              <a:t> </a:t>
            </a:r>
            <a:r>
              <a:rPr lang="ru-RU" sz="3200" i="1" dirty="0" smtClean="0">
                <a:ea typeface="Times New Roman"/>
              </a:rPr>
              <a:t>проверить ответ) </a:t>
            </a:r>
            <a:endParaRPr lang="ru-RU" sz="2000" i="1" kern="0" dirty="0" smtClean="0">
              <a:latin typeface="Arial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http://1.bp.blogspot.com/-1XHHHrAz1rg/T9nYyCXKXMI/AAAAAAAAANs/Yfs8kpfrkuM/s1600/%D0%9F%D0%B5%D0%B9%D0%B7%D0%B0%D0%B6+%D1%81+%D0%BB%D0%BE%D0%B4%D0%BA%D0%BE%D0%B9++2010+%D0%B3.+%D1%85%D0%BE%D0%BB%D1%81%D1%82,+%D0%BC%D0%B0%D1%81%D0%BB%D0%BE+75%D1%8555+%D1%81%D0%B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931029"/>
            <a:ext cx="5328592" cy="38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664804"/>
            <a:ext cx="248843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ПРИРОДА</a:t>
            </a:r>
            <a:endParaRPr lang="ru-RU" sz="4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94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208912" cy="2304256"/>
          </a:xfrm>
          <a:prstGeom prst="rect">
            <a:avLst/>
          </a:prstGeom>
          <a:solidFill>
            <a:srgbClr val="EBF9F9"/>
          </a:solidFill>
          <a:effectLst>
            <a:softEdge rad="520700"/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</a:rPr>
              <a:t>КАКОЙ ЭТО ПЕЙЗАЖ?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городской, сельский, </a:t>
            </a: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морской, космический</a:t>
            </a:r>
            <a:endParaRPr lang="ru-RU" sz="4200" b="1" dirty="0">
              <a:solidFill>
                <a:srgbClr val="8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3443867"/>
            <a:ext cx="8568952" cy="3075995"/>
            <a:chOff x="251520" y="3443867"/>
            <a:chExt cx="8568952" cy="3075995"/>
          </a:xfrm>
        </p:grpSpPr>
        <p:pic>
          <p:nvPicPr>
            <p:cNvPr id="4098" name="Picture 2" descr="http://pokartinke.com/uploads/shop/icons/4fd8743081b9901153427be178bd27e9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43867"/>
              <a:ext cx="4563117" cy="30759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artchive.ru/images/work/800/15938/%D0%A2%D0%B8%D0%BC%D0%BE%D1%84%D0%B5%D0%B9-%D0%90%D0%BB%D0%B5%D0%BA%D1%81%D0%B5%D0%B5%D0%B2%D0%B8%D1%87-%D0%92%D0%B0%D1%81%D0%B8%D0%BB%D1%8C%D0%B5%D0%B2--%D0%A1%D0%B5%D0%BB%D1%8C%D1%81%D0%BA%D0%B8%D0%B9-%D0%BF%D0%B5%D0%B9%D0%B7%D0%B0%D0%B6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443867"/>
              <a:ext cx="3600400" cy="3075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259632" y="267760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на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картины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16016" y="2132856"/>
            <a:ext cx="244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8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208912" cy="2304256"/>
          </a:xfrm>
          <a:prstGeom prst="rect">
            <a:avLst/>
          </a:prstGeom>
          <a:solidFill>
            <a:srgbClr val="EBF9F9"/>
          </a:solidFill>
          <a:effectLst>
            <a:softEdge rad="520700"/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</a:rPr>
              <a:t>КАКОЙ ЭТО ПЕЙЗАЖ?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городской, сельский, </a:t>
            </a: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морской, космический</a:t>
            </a:r>
            <a:endParaRPr lang="ru-RU" sz="4200" b="1" dirty="0">
              <a:solidFill>
                <a:srgbClr val="8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67760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на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картины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51720" y="2204864"/>
            <a:ext cx="244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971600" y="3296244"/>
            <a:ext cx="7340015" cy="3371242"/>
            <a:chOff x="971600" y="3296244"/>
            <a:chExt cx="7340015" cy="3371242"/>
          </a:xfrm>
        </p:grpSpPr>
        <p:pic>
          <p:nvPicPr>
            <p:cNvPr id="8" name="Picture 2" descr="http://www.arttrans.com.ua/imageproduct/1196/Lisitsyn_Sergey_Town_Landscape_in_Venice_oil_painting_art_gallery_prints_poster_Ukraine_gallery_ukrainian_artist_b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356992"/>
              <a:ext cx="4032448" cy="316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img1.liveinternet.ru/images/attach/c/0/39/110/39110655_Ageenko_Roma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296244"/>
              <a:ext cx="3019535" cy="33712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9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208912" cy="2304256"/>
          </a:xfrm>
          <a:prstGeom prst="rect">
            <a:avLst/>
          </a:prstGeom>
          <a:solidFill>
            <a:srgbClr val="EBF9F9"/>
          </a:solidFill>
          <a:effectLst>
            <a:softEdge rad="520700"/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</a:rPr>
              <a:t>КАКОЙ ЭТО ПЕЙЗАЖ?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городской, сельский, </a:t>
            </a: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морской, космический</a:t>
            </a:r>
            <a:endParaRPr lang="ru-RU" sz="4200" b="1" dirty="0">
              <a:solidFill>
                <a:srgbClr val="8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325" y="283457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на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картины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91680" y="2840529"/>
            <a:ext cx="244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43428" y="3301113"/>
            <a:ext cx="8133028" cy="3105408"/>
            <a:chOff x="543428" y="3301113"/>
            <a:chExt cx="8133028" cy="3105408"/>
          </a:xfrm>
        </p:grpSpPr>
        <p:pic>
          <p:nvPicPr>
            <p:cNvPr id="10" name="Picture 2" descr="http://t0.gstatic.com/images?q=tbn:ANd9GcQzvKcMNh1q3o-RbQ5jP6Jd0xSrqFWVo7aU4wFi_8QMRS6OkUZ8l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28" y="3301113"/>
              <a:ext cx="3993738" cy="31054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photo.7ya.ru/7ya-photo/2010/10/16/128717727253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966" y="3301113"/>
              <a:ext cx="3903490" cy="31054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2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208912" cy="2304256"/>
          </a:xfrm>
          <a:prstGeom prst="rect">
            <a:avLst/>
          </a:prstGeom>
          <a:solidFill>
            <a:srgbClr val="EBF9F9"/>
          </a:solidFill>
          <a:effectLst>
            <a:softEdge rad="520700"/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</a:rPr>
              <a:t>КАКОЙ  ПЕЙЗАЖ  БУДЕТ?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городской, сельский, </a:t>
            </a: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800000"/>
                </a:solidFill>
              </a:rPr>
              <a:t>морской, космический</a:t>
            </a:r>
            <a:endParaRPr lang="ru-RU" sz="4200" b="1" dirty="0">
              <a:solidFill>
                <a:srgbClr val="8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325" y="283457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ENTER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www.zastavki.com/pictures/1920x1200/2011/Space_Space_landscape_028674_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5" r="28665"/>
          <a:stretch/>
        </p:blipFill>
        <p:spPr bwMode="auto">
          <a:xfrm>
            <a:off x="683568" y="3330591"/>
            <a:ext cx="3762082" cy="3344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-dog.ru/wallpapers/1/75/293859845973919/planeta-kosmos-pejzaz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1" b="-2455"/>
          <a:stretch/>
        </p:blipFill>
        <p:spPr bwMode="auto">
          <a:xfrm>
            <a:off x="4644008" y="3368164"/>
            <a:ext cx="4278408" cy="32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208912" cy="2304256"/>
          </a:xfrm>
          <a:prstGeom prst="rect">
            <a:avLst/>
          </a:prstGeom>
          <a:solidFill>
            <a:srgbClr val="EBF9F9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</a:rPr>
              <a:t>КАК МОЖЕМ НАЗВАТЬ </a:t>
            </a:r>
          </a:p>
          <a:p>
            <a:pPr marL="45720" indent="0" algn="ctr">
              <a:buNone/>
            </a:pPr>
            <a:r>
              <a:rPr lang="ru-RU" sz="4200" b="1" u="sng" dirty="0" smtClean="0">
                <a:solidFill>
                  <a:srgbClr val="002060"/>
                </a:solidFill>
              </a:rPr>
              <a:t>ЭТИ ВИДЫ ПЕЙЗАЖА?</a:t>
            </a:r>
            <a:endParaRPr lang="ru-RU" sz="42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4325" y="227687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ENTER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yandex-images.clstorage.net/10tcj0315/f7ccd1dYRI/e6dgIZ1THjasOnlG7OztSWyoH5Kyb1VsCCzN70SGFar3HQOxCaFVPrFVke4B6eEwVooSdQxz-D9jRyXrFzCSXW-1dzeHAQ0zvmhuA_qx6BUx4EzM5jVaJwQ5hKZCjxLi2CYg33_JKFjKJfeVHeq-YQXKXyoaSMIsLQd53mFep3hSjDxe_Ws6ArYtWnqF2dNPOLgpsaFZeTouJN26RK0k6OUJF9x79S9swjP9uTPhnWg3wxopJ27PZgAWSv5tbrJSeYQ9fftRBhWBIVt0mvnffhWnNZuDeWAIMjP1i2W5FcvlHQrZW9UwW9Am0ZQS4J5BCcQjEgRSyFs5J2P4WV6_SW6_D1naXTwjlx57bbfWwnQSqAyRrHNeACEK9LF5kTbB9TYM5FDyBGLtEdSTDsmxTjrgIwsBZdBGJjVE_VFWpGlokBVd_30yGqsTW2K4-NlINbc4j7p8ZDEDOOCHZ5oww_E8CvZ35ghN1jDqoTfiumMlwggrCnDJax01cNVYdJhrRY4gX_toASeBKG9UltHTbAiwHZWFclkGDQH4sHqpCcH2NA_8d9QUTvQg9oMDxZRxDeU8KT9E6X0WP17ccHaad22VMmj1Qx0NmRBCQbjRw3YTtgyetUJjGjIY8blsiyLE5SAX50__F0DoDvKvKfGBVQbHOgApdfZtOTxD9kh2gFZptQ9-1ncnJLoTY0aS9-dcDaEKsJ5_VA8pD_6Ie5Aj6dU7Getb_RRDwCXWjy_9o08v3TkpI2XvaDQVV_pkbaR_Tb8iZMVAIg29DGVykeTOTQGlPY2YWl41DDzDi1OFAtPmAQLqbOQdWdYt3LYc3Z9yDfY6IAtP7X0PJnvccXeWSWy2PmD4Rw4QuiJiWKPO_lgGuy2RumVkLCcj2q1qpgbl4jo49HbdEEbMKNWLD-SgbS3_BBYbXt5GChB94kpMs1ZvmiBE9lApGJc8aUKl7dlDN5kvv79-dy8CLdSSTo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4583"/>
            <a:ext cx="4070448" cy="27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tihi.ru/pics/2021/02/16/47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721"/>
          <a:stretch/>
        </p:blipFill>
        <p:spPr bwMode="auto">
          <a:xfrm>
            <a:off x="4697671" y="3546448"/>
            <a:ext cx="4022328" cy="2786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7756" y="2738537"/>
            <a:ext cx="882047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АРХИТЕКТУРНЫЙ,  ИНДУСТРИАЛЬНЫЙ</a:t>
            </a:r>
            <a:endParaRPr lang="ru-RU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92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К УЧИТЕЛЮ:</a:t>
            </a:r>
            <a:br>
              <a:rPr lang="ru-RU" dirty="0" smtClean="0"/>
            </a:br>
            <a:r>
              <a:rPr lang="ru-RU" sz="3600" i="1" dirty="0"/>
              <a:t>Есть ли понятие «ГОРНЫЙ ПЕЙЗАЖ»?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8" descr="https://images.pexels.com/photos/291732/pexels-photo-291732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71161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6396" y="5715000"/>
            <a:ext cx="822960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ВОПРОС К УЧЕНИКАМ:</a:t>
            </a:r>
            <a:br>
              <a:rPr lang="ru-RU" dirty="0" smtClean="0"/>
            </a:br>
            <a:r>
              <a:rPr lang="ru-RU" sz="3600" i="1" dirty="0" smtClean="0"/>
              <a:t>Угадайте, какого цвета больше всего на картине?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639633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996666"/>
              </a:buClr>
              <a:buSzPct val="80000"/>
            </a:pP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(нажми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ENTER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проверить </a:t>
            </a:r>
            <a:r>
              <a:rPr lang="ru-RU" sz="24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ответ) </a:t>
            </a:r>
            <a:endParaRPr lang="ru-RU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s://images.pexels.com/photos/291732/pexels-photo-291732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71161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ДАВАЙТЕ  ПОСМОТРИМ</vt:lpstr>
      <vt:lpstr>УГАДАЙТЕ  ТЕМУ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К УЧИТЕЛЮ: Есть ли понятие «ГОРНЫЙ ПЕЙЗАЖ»? </vt:lpstr>
      <vt:lpstr>ВОПРОС К УЧИТЕЛЮ: Есть ли понятие «ЛЕСНОЙ  ПЕЙЗАЖ»? </vt:lpstr>
      <vt:lpstr>ВОПРОС К УЧИТЕЛЮ: Есть ли понятие «РЕЧНОЙ  ПЕЙЗАЖ»? </vt:lpstr>
      <vt:lpstr>ВОПРОС К УЧИТЕЛЮ: Есть ли понятие «ПАРКОВЫЙ ПЕЙЗАЖ»? </vt:lpstr>
      <vt:lpstr>ПРИГЛАШАЕМ НА ЭКСКУРСИЮ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 ПОСМОТРИМ</dc:title>
  <dc:creator>Светик</dc:creator>
  <cp:lastModifiedBy>Бухгалтер</cp:lastModifiedBy>
  <cp:revision>13</cp:revision>
  <dcterms:created xsi:type="dcterms:W3CDTF">2021-10-07T18:04:37Z</dcterms:created>
  <dcterms:modified xsi:type="dcterms:W3CDTF">2021-10-18T07:33:06Z</dcterms:modified>
</cp:coreProperties>
</file>